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581" r:id="rId2"/>
    <p:sldId id="578" r:id="rId3"/>
    <p:sldId id="607" r:id="rId4"/>
    <p:sldId id="608" r:id="rId5"/>
    <p:sldId id="616" r:id="rId6"/>
    <p:sldId id="621" r:id="rId7"/>
    <p:sldId id="602" r:id="rId8"/>
    <p:sldId id="622" r:id="rId9"/>
    <p:sldId id="623" r:id="rId10"/>
    <p:sldId id="624" r:id="rId11"/>
    <p:sldId id="626" r:id="rId12"/>
    <p:sldId id="625" r:id="rId1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6" autoAdjust="0"/>
    <p:restoredTop sz="91546" autoAdjust="0"/>
  </p:normalViewPr>
  <p:slideViewPr>
    <p:cSldViewPr>
      <p:cViewPr varScale="1">
        <p:scale>
          <a:sx n="146" d="100"/>
          <a:sy n="146" d="100"/>
        </p:scale>
        <p:origin x="176" y="15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Corinthians </a:t>
            </a: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11:1-16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" y="3895"/>
            <a:ext cx="9107997" cy="846386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7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Let men be men &amp; Women be Women</a:t>
            </a:r>
          </a:p>
          <a:p>
            <a:pPr algn="ctr"/>
            <a:r>
              <a:rPr lang="en-AU" sz="22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honour each other;   To honour ourselves;    To honour God</a:t>
            </a:r>
            <a:endParaRPr lang="en-AU" sz="22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45" y="769441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Head  can =  prominent, foremost, uppermost / source / headship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very identity is bound up in our head. 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66" y="1400383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&amp; Women need each other.  One is not greater than the other.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046" y="1846658"/>
            <a:ext cx="9087458" cy="353943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700" dirty="0" smtClean="0">
                <a:solidFill>
                  <a:srgbClr val="FFFF00"/>
                </a:solidFill>
              </a:rPr>
              <a:t>In Corinth, a woman wore a veil / hood to indicate respectability / availability / marital status</a:t>
            </a:r>
            <a:endParaRPr lang="en-AU" sz="17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2247294"/>
            <a:ext cx="9122955" cy="178510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(especially in worship)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displaying effeminate </a:t>
            </a:r>
            <a:r>
              <a:rPr lang="en-US" sz="2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image (feminine 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dress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), makes him stand out (prominence)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him.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Women dressing provocatively makes herself prominent.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herself.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her husband.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Christ.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assert herself as independent of her husband is shameful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298" y="4009628"/>
            <a:ext cx="8568953" cy="707886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For both men and women, to put yourself out there / self-advertising / making ourselves prominent, is shameful</a:t>
            </a:r>
            <a:r>
              <a:rPr lang="en-AU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, because worship should be all about God.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39" y="4741437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Worship is to glorify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sometimes man finds his own glory in his stunning wife.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That is why a wife ought to have </a:t>
            </a:r>
            <a:r>
              <a:rPr lang="en-AU" sz="3200" strike="sngStrike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 symbol of</a:t>
            </a:r>
            <a:r>
              <a:rPr lang="en-AU" sz="3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AU" sz="3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(authority on / power upon / control over) her </a:t>
            </a:r>
            <a:r>
              <a:rPr lang="en-AU" sz="3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head, because of the angels.  </a:t>
            </a:r>
            <a:endParaRPr lang="en-GB" sz="30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" y="3895"/>
            <a:ext cx="9107997" cy="846386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7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Let men be men &amp; Women be Women</a:t>
            </a:r>
          </a:p>
          <a:p>
            <a:pPr algn="ctr"/>
            <a:r>
              <a:rPr lang="en-AU" sz="22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honour each other;   To honour ourselves;    To honour God</a:t>
            </a:r>
            <a:endParaRPr lang="en-AU" sz="22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45" y="769441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Head  can =  prominent, foremost, uppermost / source / headship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very identity is bound up in our head. 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66" y="1400383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&amp; Women need each other.  One is not greater than the other.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046" y="1846658"/>
            <a:ext cx="9087458" cy="353943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700" dirty="0" smtClean="0">
                <a:solidFill>
                  <a:srgbClr val="FFFF00"/>
                </a:solidFill>
              </a:rPr>
              <a:t>In Corinth, a woman wore a veil / hood to indicate respectability / availability / marital status</a:t>
            </a:r>
            <a:endParaRPr lang="en-AU" sz="17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339" y="2381372"/>
            <a:ext cx="8568953" cy="707886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For both men and women, to put yourself out there / self-advertising / making ourselves prominent, is shameful</a:t>
            </a:r>
            <a:r>
              <a:rPr lang="en-AU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, because worship should be all about God.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56" y="3145532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Worship is to glorify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sometimes man finds his own glory in his stunning wife.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46" y="3793604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When we maintain honour &amp; dignity / dress modestly / don’t seek attention for ourselves, we’re in a good place to worship, because we put God first.</a:t>
            </a:r>
            <a:endParaRPr lang="en-US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4451" y="4513684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For the sake of the angels.  We worship with angels.  Our worship is not only physical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 is spiritual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in the heavenly realms.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 imitators of me, as I am of Christ.</a:t>
            </a:r>
            <a:r>
              <a:rPr lang="en-GB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3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Now I commend you because you remember me in everything and maintain the traditions even as I delivered them to you.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I want you to understand that the head of every man is Christ, the head of a wife is her husband, and the head of Christ is God.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Every man who prays or prophesies with his head covered dishonours his head,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every wife who prays or prophesies with her head uncovered dishonours her head, since it is the same as if her head were shaven.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if a wife will not cover her head, then she should cut her hair short.  But since it is disgraceful for a wife to cut off her hair or shave her head, let her cover her head.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a man ought not to cover his head, since he is the image and glory of God, but woman is the glory of man.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man was not made from woman, but woman from man.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Neither was man created for woman, but woman for man.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10 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That is why a wife ought to have a symbol of authority on her head, because of the angels.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11 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Nevertheless, in the Lord woman is not independent of man nor man of woman;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as woman was made from man, so man is now born of woman.  And all things are from God.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Judge for yourselves:  is it proper for a wife to pray to God with her head uncovered?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4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Does not nature itself teach you that if a man wears long hair it is a disgrace for him,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if a woman has long hair, it is her glory?  For her hair is given to her for a covering.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anyone is inclined to be contentious, we have no such practice, nor do the churches of God. </a:t>
            </a:r>
            <a:endParaRPr lang="en-GB" sz="31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200" b="1" baseline="3000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</a:t>
            </a:r>
            <a:r>
              <a:rPr lang="en-AU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I want you to understand that the head of every man is Christ, the head of a wife is her husband, and the head of Christ is God. </a:t>
            </a:r>
            <a:endParaRPr lang="en-GB" sz="22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45" y="769441"/>
            <a:ext cx="9122955" cy="178510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Greek word “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Kephale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” means a literal head (a cranium)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English word “head” implies “headship”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the head is the boss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More likely meaning = source / top (such as head of the river)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More likely still = prominent, foremost, uppermost.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very identity is bound up in our head. 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554545"/>
            <a:ext cx="8979644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husband prominent with his wife.  Her identity is bound up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 is prominent in relation to man.  His identity is bound up with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God is prominent in relation to Christ.  Christ’s identity bound up in God.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339" y="3638232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Seeking prominence for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ourself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/ shames others</a:t>
            </a:r>
          </a:p>
        </p:txBody>
      </p:sp>
    </p:spTree>
    <p:extLst>
      <p:ext uri="{BB962C8B-B14F-4D97-AF65-F5344CB8AC3E}">
        <p14:creationId xmlns:p14="http://schemas.microsoft.com/office/powerpoint/2010/main" val="7599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uiExpand="1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" y="3895"/>
            <a:ext cx="9107997" cy="846386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7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Let men be men &amp; Women be Women</a:t>
            </a:r>
          </a:p>
          <a:p>
            <a:pPr algn="ctr"/>
            <a:r>
              <a:rPr lang="en-AU" sz="22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honour each other;   To honour ourselves;    To honour God</a:t>
            </a:r>
            <a:endParaRPr lang="en-AU" sz="22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45" y="769441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Head  can =  prominent, foremost, uppermost / source / headship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very identity is bound up in our head. 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1417340"/>
            <a:ext cx="8424936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husband is prominent with his wife.  Her identity is bound up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 is prominent in relation to man.  His identity is bound up with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God is prominent in relation to Christ.  Christ’s identity bound up in God.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49" y="2365644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&amp; Women need each other.  One is not greater than the other.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880" y="2863890"/>
            <a:ext cx="5544615" cy="646331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rgbClr val="FFFF00"/>
                </a:solidFill>
              </a:rPr>
              <a:t>In Corinth, a woman wore a veil / hood to indicate respectability / availability / marital status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45" y="3577580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(especially in worship)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displaying effeminate </a:t>
            </a:r>
            <a:r>
              <a:rPr lang="en-US" sz="2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image (feminine 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dress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), makes him stand out (prominence)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him.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Christ</a:t>
            </a:r>
          </a:p>
        </p:txBody>
      </p:sp>
    </p:spTree>
    <p:extLst>
      <p:ext uri="{BB962C8B-B14F-4D97-AF65-F5344CB8AC3E}">
        <p14:creationId xmlns:p14="http://schemas.microsoft.com/office/powerpoint/2010/main" val="11405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0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>
                <a:solidFill>
                  <a:srgbClr val="FFFF00"/>
                </a:solidFill>
                <a:latin typeface="Times New Roman" charset="0"/>
                <a:ea typeface="Arial" charset="0"/>
              </a:rPr>
              <a:t>In vv. </a:t>
            </a:r>
            <a:r>
              <a:rPr lang="en-AU" sz="2800" i="1" dirty="0">
                <a:solidFill>
                  <a:srgbClr val="FFFF00"/>
                </a:solidFill>
                <a:latin typeface="Times New Roman" charset="0"/>
                <a:ea typeface="Arial" charset="0"/>
              </a:rPr>
              <a:t>4 (men) and 5 (women) the principle remains the same:  self-advertisement, especially if it relates to perceptions of the worship leader as an object of sexual attraction, diverts attention from God who should be the </a:t>
            </a:r>
            <a:r>
              <a:rPr lang="en-AU" sz="2800" b="1" i="1" dirty="0">
                <a:solidFill>
                  <a:srgbClr val="FFFF00"/>
                </a:solidFill>
                <a:latin typeface="Times New Roman" charset="0"/>
                <a:ea typeface="Arial" charset="0"/>
              </a:rPr>
              <a:t>centre</a:t>
            </a:r>
            <a:r>
              <a:rPr lang="en-AU" sz="2800" i="1" dirty="0">
                <a:solidFill>
                  <a:srgbClr val="FFFF00"/>
                </a:solidFill>
                <a:latin typeface="Times New Roman" charset="0"/>
                <a:ea typeface="Arial" charset="0"/>
              </a:rPr>
              <a:t> of </a:t>
            </a:r>
            <a:r>
              <a:rPr lang="en-AU" sz="2800" b="1" i="1" dirty="0">
                <a:solidFill>
                  <a:srgbClr val="FFFF00"/>
                </a:solidFill>
                <a:latin typeface="Times New Roman" charset="0"/>
                <a:ea typeface="Arial" charset="0"/>
              </a:rPr>
              <a:t>undivided</a:t>
            </a:r>
            <a:r>
              <a:rPr lang="en-AU" sz="2800" i="1" dirty="0">
                <a:solidFill>
                  <a:srgbClr val="FFFF00"/>
                </a:solidFill>
                <a:latin typeface="Times New Roman" charset="0"/>
                <a:ea typeface="Arial" charset="0"/>
              </a:rPr>
              <a:t> attention.  To employ a dress code which hints at sexual availability while leading worship is unthinkable.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endParaRPr lang="en-GB" sz="2800" dirty="0">
              <a:solidFill>
                <a:srgbClr val="FFFF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" y="3895"/>
            <a:ext cx="9107997" cy="846386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7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Let men be men &amp; Women be Women</a:t>
            </a:r>
          </a:p>
          <a:p>
            <a:pPr algn="ctr"/>
            <a:r>
              <a:rPr lang="en-AU" sz="22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honour each other;   To honour ourselves;    To honour God</a:t>
            </a:r>
            <a:endParaRPr lang="en-AU" sz="22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45" y="769441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Head  can =  prominent, foremost, uppermost / source / headship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very identity is bound up in our head. 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1417340"/>
            <a:ext cx="8424936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husband is prominent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with his wife.  Her identity is bound up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 is prominent in relation to man.  His identity is bound up with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God is prominent in relation to Christ.  Christ’s identity bound up in God.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49" y="2365644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&amp; Women need each other.  One is not greater than the other.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880" y="2863890"/>
            <a:ext cx="5544615" cy="646331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rgbClr val="FFFF00"/>
                </a:solidFill>
              </a:rPr>
              <a:t>In Corinth, a woman wore a veil / hood to indicate respectability / availability / marital status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45" y="3577580"/>
            <a:ext cx="9122955" cy="178510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Men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(especially in worship)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displaying effeminate </a:t>
            </a:r>
            <a:r>
              <a:rPr lang="en-US" sz="2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image (feminine 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dress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), makes him stand out (prominence)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him.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Women dressing provocatively makes herself prominent.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herself.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her husband. 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Dishonours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Christ.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assert herself as independent of her husband is shameful</a:t>
            </a:r>
          </a:p>
        </p:txBody>
      </p:sp>
    </p:spTree>
    <p:extLst>
      <p:ext uri="{BB962C8B-B14F-4D97-AF65-F5344CB8AC3E}">
        <p14:creationId xmlns:p14="http://schemas.microsoft.com/office/powerpoint/2010/main" val="763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59984</TotalTime>
  <Words>875</Words>
  <Application>Microsoft Macintosh PowerPoint</Application>
  <PresentationFormat>On-screen Show (16:10)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883</cp:revision>
  <cp:lastPrinted>2018-04-20T10:03:15Z</cp:lastPrinted>
  <dcterms:created xsi:type="dcterms:W3CDTF">2016-11-04T06:28:01Z</dcterms:created>
  <dcterms:modified xsi:type="dcterms:W3CDTF">2018-04-20T10:15:34Z</dcterms:modified>
</cp:coreProperties>
</file>